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551655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Splat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EEB51C-B8F6-4064-B091-007F6279EA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118" y="3310118"/>
            <a:ext cx="6958964" cy="48217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Splat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Splat is a 32 round, 160 point, Comstock course of fire. There are 15 USPSA targets and 2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toes on X’s, facing downrange,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on X’s, facing downrange,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144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2021-09-22T22:11:18Z</dcterms:modified>
  <cp:category>Shooting</cp:category>
</cp:coreProperties>
</file>

<file path=docProps/thumbnail.jpeg>
</file>